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omputer Says No" charset="1" panose="00000400000000000000"/>
      <p:regular r:id="rId11"/>
    </p:embeddedFont>
    <p:embeddedFont>
      <p:font typeface="Alice" charset="1" panose="00000500000000000000"/>
      <p:regular r:id="rId12"/>
    </p:embeddedFont>
    <p:embeddedFont>
      <p:font typeface="Pinyon Script" charset="1" panose="020105010801010D0002"/>
      <p:regular r:id="rId13"/>
    </p:embeddedFont>
    <p:embeddedFont>
      <p:font typeface="BP Imperial Bold Italics" charset="1" panose="0200050600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VAE_R-64WVk.mp4" Type="http://schemas.openxmlformats.org/officeDocument/2006/relationships/video"/><Relationship Id="rId6" Target="../media/VAE_R-64WVk.mp4" Type="http://schemas.microsoft.com/office/2007/relationships/media"/><Relationship Id="rId7" Target="../media/image7.pn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92930"/>
            <a:ext cx="7389785" cy="2621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44"/>
              </a:lnSpc>
            </a:pPr>
            <a:r>
              <a:rPr lang="en-US" sz="909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NOMES:</a:t>
            </a:r>
          </a:p>
          <a:p>
            <a:pPr algn="l">
              <a:lnSpc>
                <a:spcPts val="6544"/>
              </a:lnSpc>
            </a:pPr>
            <a:r>
              <a:rPr lang="en-US" sz="909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PAULO HENRIQUE</a:t>
            </a:r>
          </a:p>
          <a:p>
            <a:pPr algn="l">
              <a:lnSpc>
                <a:spcPts val="6544"/>
              </a:lnSpc>
            </a:pPr>
            <a:r>
              <a:rPr lang="en-US" sz="909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PEDRO NEVES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2087111" y="1905317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48956" y="7053696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23592" y="1349025"/>
            <a:ext cx="8386878" cy="1912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57"/>
              </a:lnSpc>
            </a:pPr>
            <a:r>
              <a:rPr lang="en-US" sz="1785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SHOW TIME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0F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03021" y="257175"/>
            <a:ext cx="9258300" cy="2855586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06857" y="4284830"/>
            <a:ext cx="2753269" cy="2722713"/>
          </a:xfrm>
          <a:custGeom>
            <a:avLst/>
            <a:gdLst/>
            <a:ahLst/>
            <a:cxnLst/>
            <a:rect r="r" b="b" t="t" l="l"/>
            <a:pathLst>
              <a:path h="2722713" w="2753269">
                <a:moveTo>
                  <a:pt x="0" y="0"/>
                </a:moveTo>
                <a:lnTo>
                  <a:pt x="2753269" y="0"/>
                </a:lnTo>
                <a:lnTo>
                  <a:pt x="2753269" y="2722713"/>
                </a:lnTo>
                <a:lnTo>
                  <a:pt x="0" y="2722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886" r="0" b="-39886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1481" y="7318341"/>
            <a:ext cx="4399323" cy="250761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552900" y="7318341"/>
            <a:ext cx="3417732" cy="2392412"/>
            <a:chOff x="0" y="0"/>
            <a:chExt cx="4556975" cy="3189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56975" cy="3189883"/>
            </a:xfrm>
            <a:custGeom>
              <a:avLst/>
              <a:gdLst/>
              <a:ahLst/>
              <a:cxnLst/>
              <a:rect r="r" b="b" t="t" l="l"/>
              <a:pathLst>
                <a:path h="3189883" w="4556975">
                  <a:moveTo>
                    <a:pt x="0" y="0"/>
                  </a:moveTo>
                  <a:lnTo>
                    <a:pt x="4556975" y="0"/>
                  </a:lnTo>
                  <a:lnTo>
                    <a:pt x="4556975" y="3189883"/>
                  </a:lnTo>
                  <a:lnTo>
                    <a:pt x="0" y="3189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438674" y="2466076"/>
            <a:ext cx="3820626" cy="6792224"/>
          </a:xfrm>
          <a:custGeom>
            <a:avLst/>
            <a:gdLst/>
            <a:ahLst/>
            <a:cxnLst/>
            <a:rect r="r" b="b" t="t" l="l"/>
            <a:pathLst>
              <a:path h="6792224" w="3820626">
                <a:moveTo>
                  <a:pt x="0" y="0"/>
                </a:moveTo>
                <a:lnTo>
                  <a:pt x="3820626" y="0"/>
                </a:lnTo>
                <a:lnTo>
                  <a:pt x="3820626" y="6792224"/>
                </a:lnTo>
                <a:lnTo>
                  <a:pt x="0" y="6792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47709" y="3003232"/>
            <a:ext cx="4592581" cy="234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Pedro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52900" y="5191443"/>
            <a:ext cx="3182201" cy="130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43 anos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55829" y="6436678"/>
            <a:ext cx="5976342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Pinyon Script"/>
                <a:ea typeface="Pinyon Script"/>
                <a:cs typeface="Pinyon Script"/>
                <a:sym typeface="Pinyon Script"/>
              </a:rPr>
              <a:t>Uma nova oportunidade de recomeçar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028" y="3308809"/>
            <a:ext cx="5758158" cy="4090037"/>
            <a:chOff x="0" y="0"/>
            <a:chExt cx="10212719" cy="72541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12719" cy="7254126"/>
            </a:xfrm>
            <a:custGeom>
              <a:avLst/>
              <a:gdLst/>
              <a:ahLst/>
              <a:cxnLst/>
              <a:rect r="r" b="b" t="t" l="l"/>
              <a:pathLst>
                <a:path h="7254126" w="10212719">
                  <a:moveTo>
                    <a:pt x="10212719" y="7254126"/>
                  </a:moveTo>
                  <a:lnTo>
                    <a:pt x="2173077" y="7254126"/>
                  </a:lnTo>
                  <a:lnTo>
                    <a:pt x="0" y="0"/>
                  </a:lnTo>
                  <a:lnTo>
                    <a:pt x="8039643" y="0"/>
                  </a:lnTo>
                  <a:lnTo>
                    <a:pt x="10212719" y="7254126"/>
                  </a:lnTo>
                  <a:close/>
                </a:path>
              </a:pathLst>
            </a:custGeom>
            <a:blipFill>
              <a:blip r:embed="rId2"/>
              <a:stretch>
                <a:fillRect l="-21030" t="0" r="-2103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2860342" y="-1521432"/>
            <a:ext cx="2975126" cy="3718908"/>
          </a:xfrm>
          <a:custGeom>
            <a:avLst/>
            <a:gdLst/>
            <a:ahLst/>
            <a:cxnLst/>
            <a:rect r="r" b="b" t="t" l="l"/>
            <a:pathLst>
              <a:path h="3718908" w="2975126">
                <a:moveTo>
                  <a:pt x="2975126" y="0"/>
                </a:moveTo>
                <a:lnTo>
                  <a:pt x="0" y="0"/>
                </a:lnTo>
                <a:lnTo>
                  <a:pt x="0" y="3718908"/>
                </a:lnTo>
                <a:lnTo>
                  <a:pt x="2975126" y="3718908"/>
                </a:lnTo>
                <a:lnTo>
                  <a:pt x="297512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700000">
            <a:off x="12430700" y="7552056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5" y="0"/>
                </a:lnTo>
                <a:lnTo>
                  <a:pt x="739765" y="739766"/>
                </a:lnTo>
                <a:lnTo>
                  <a:pt x="0" y="7397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00000">
            <a:off x="13263891" y="7626248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00000">
            <a:off x="6922923" y="1207130"/>
            <a:ext cx="739765" cy="739765"/>
          </a:xfrm>
          <a:custGeom>
            <a:avLst/>
            <a:gdLst/>
            <a:ahLst/>
            <a:cxnLst/>
            <a:rect r="r" b="b" t="t" l="l"/>
            <a:pathLst>
              <a:path h="739765" w="739765">
                <a:moveTo>
                  <a:pt x="0" y="0"/>
                </a:moveTo>
                <a:lnTo>
                  <a:pt x="739765" y="0"/>
                </a:lnTo>
                <a:lnTo>
                  <a:pt x="739765" y="739765"/>
                </a:lnTo>
                <a:lnTo>
                  <a:pt x="0" y="739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00000">
            <a:off x="6302452" y="1266996"/>
            <a:ext cx="476029" cy="476029"/>
          </a:xfrm>
          <a:custGeom>
            <a:avLst/>
            <a:gdLst/>
            <a:ahLst/>
            <a:cxnLst/>
            <a:rect r="r" b="b" t="t" l="l"/>
            <a:pathLst>
              <a:path h="476029" w="476029">
                <a:moveTo>
                  <a:pt x="0" y="0"/>
                </a:moveTo>
                <a:lnTo>
                  <a:pt x="476029" y="0"/>
                </a:lnTo>
                <a:lnTo>
                  <a:pt x="476029" y="476029"/>
                </a:lnTo>
                <a:lnTo>
                  <a:pt x="0" y="476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2291" y="3172290"/>
            <a:ext cx="5122698" cy="3251742"/>
          </a:xfrm>
          <a:custGeom>
            <a:avLst/>
            <a:gdLst/>
            <a:ahLst/>
            <a:cxnLst/>
            <a:rect r="r" b="b" t="t" l="l"/>
            <a:pathLst>
              <a:path h="3251742" w="5122698">
                <a:moveTo>
                  <a:pt x="0" y="0"/>
                </a:moveTo>
                <a:lnTo>
                  <a:pt x="5122697" y="0"/>
                </a:lnTo>
                <a:lnTo>
                  <a:pt x="5122697" y="3251742"/>
                </a:lnTo>
                <a:lnTo>
                  <a:pt x="0" y="32517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829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69713" y="4659695"/>
            <a:ext cx="5355803" cy="5371440"/>
          </a:xfrm>
          <a:custGeom>
            <a:avLst/>
            <a:gdLst/>
            <a:ahLst/>
            <a:cxnLst/>
            <a:rect r="r" b="b" t="t" l="l"/>
            <a:pathLst>
              <a:path h="5371440" w="5355803">
                <a:moveTo>
                  <a:pt x="0" y="0"/>
                </a:moveTo>
                <a:lnTo>
                  <a:pt x="5355803" y="0"/>
                </a:lnTo>
                <a:lnTo>
                  <a:pt x="5355803" y="5371440"/>
                </a:lnTo>
                <a:lnTo>
                  <a:pt x="0" y="53714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5499" y="369119"/>
            <a:ext cx="3306884" cy="178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91"/>
              </a:lnSpc>
            </a:pPr>
            <a:r>
              <a:rPr lang="en-US" sz="5065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TRABALHO</a:t>
            </a:r>
          </a:p>
          <a:p>
            <a:pPr algn="l">
              <a:lnSpc>
                <a:spcPts val="709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203863" y="447711"/>
            <a:ext cx="5723029" cy="4050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CONTABILIDADE  </a:t>
            </a:r>
          </a:p>
          <a:p>
            <a:pPr algn="l">
              <a:lnSpc>
                <a:spcPts val="6419"/>
              </a:lnSpc>
            </a:pPr>
          </a:p>
          <a:p>
            <a:pPr algn="l">
              <a:lnSpc>
                <a:spcPts val="6419"/>
              </a:lnSpc>
            </a:pPr>
            <a:r>
              <a:rPr lang="en-US" sz="4585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 ABRO CNPJ E ALTERO OS TIPOS DE ATIVIDADE QUE A EMPRESA  IRA EXERCER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6005C">
                <a:alpha val="100000"/>
              </a:srgbClr>
            </a:gs>
            <a:gs pos="50000">
              <a:srgbClr val="5B0066">
                <a:alpha val="100000"/>
              </a:srgbClr>
            </a:gs>
            <a:gs pos="100000">
              <a:srgbClr val="8886C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66060" y="876506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66060" y="1028700"/>
            <a:ext cx="493240" cy="493240"/>
          </a:xfrm>
          <a:custGeom>
            <a:avLst/>
            <a:gdLst/>
            <a:ahLst/>
            <a:cxnLst/>
            <a:rect r="r" b="b" t="t" l="l"/>
            <a:pathLst>
              <a:path h="493240" w="493240">
                <a:moveTo>
                  <a:pt x="0" y="0"/>
                </a:moveTo>
                <a:lnTo>
                  <a:pt x="493240" y="0"/>
                </a:lnTo>
                <a:lnTo>
                  <a:pt x="493240" y="493240"/>
                </a:lnTo>
                <a:lnTo>
                  <a:pt x="0" y="4932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-1784224" y="3603926"/>
            <a:ext cx="21856448" cy="1539574"/>
            <a:chOff x="0" y="0"/>
            <a:chExt cx="5756431" cy="4054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756431" cy="405484"/>
            </a:xfrm>
            <a:custGeom>
              <a:avLst/>
              <a:gdLst/>
              <a:ahLst/>
              <a:cxnLst/>
              <a:rect r="r" b="b" t="t" l="l"/>
              <a:pathLst>
                <a:path h="405484" w="5756431">
                  <a:moveTo>
                    <a:pt x="0" y="0"/>
                  </a:moveTo>
                  <a:lnTo>
                    <a:pt x="5756431" y="0"/>
                  </a:lnTo>
                  <a:lnTo>
                    <a:pt x="5756431" y="405484"/>
                  </a:lnTo>
                  <a:lnTo>
                    <a:pt x="0" y="405484"/>
                  </a:lnTo>
                  <a:close/>
                </a:path>
              </a:pathLst>
            </a:custGeom>
            <a:gradFill rotWithShape="true">
              <a:gsLst>
                <a:gs pos="0">
                  <a:srgbClr val="744FA1">
                    <a:alpha val="100000"/>
                  </a:srgbClr>
                </a:gs>
                <a:gs pos="100000">
                  <a:srgbClr val="D24F9A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5756431" cy="529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8682" y="49087"/>
            <a:ext cx="5211100" cy="2954694"/>
            <a:chOff x="0" y="0"/>
            <a:chExt cx="6350000" cy="3600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600450"/>
            </a:xfrm>
            <a:custGeom>
              <a:avLst/>
              <a:gdLst/>
              <a:ahLst/>
              <a:cxnLst/>
              <a:rect r="r" b="b" t="t" l="l"/>
              <a:pathLst>
                <a:path h="3600450" w="6350000">
                  <a:moveTo>
                    <a:pt x="0" y="0"/>
                  </a:moveTo>
                  <a:lnTo>
                    <a:pt x="5050790" y="0"/>
                  </a:lnTo>
                  <a:lnTo>
                    <a:pt x="6350000" y="1334770"/>
                  </a:lnTo>
                  <a:lnTo>
                    <a:pt x="6350000" y="3600450"/>
                  </a:lnTo>
                  <a:lnTo>
                    <a:pt x="0" y="3600450"/>
                  </a:lnTo>
                  <a:close/>
                </a:path>
              </a:pathLst>
            </a:custGeom>
            <a:blipFill>
              <a:blip r:embed="rId6"/>
              <a:stretch>
                <a:fillRect l="0" t="-8788" r="0" b="-878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78725" y="2722735"/>
            <a:ext cx="5459132" cy="5708132"/>
            <a:chOff x="0" y="0"/>
            <a:chExt cx="6350000" cy="66396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639633"/>
            </a:xfrm>
            <a:custGeom>
              <a:avLst/>
              <a:gdLst/>
              <a:ahLst/>
              <a:cxnLst/>
              <a:rect r="r" b="b" t="t" l="l"/>
              <a:pathLst>
                <a:path h="6639633" w="6350000">
                  <a:moveTo>
                    <a:pt x="0" y="0"/>
                  </a:moveTo>
                  <a:lnTo>
                    <a:pt x="5050790" y="0"/>
                  </a:lnTo>
                  <a:lnTo>
                    <a:pt x="6350000" y="2461465"/>
                  </a:lnTo>
                  <a:lnTo>
                    <a:pt x="6350000" y="6639633"/>
                  </a:lnTo>
                  <a:lnTo>
                    <a:pt x="0" y="6639633"/>
                  </a:lnTo>
                  <a:close/>
                </a:path>
              </a:pathLst>
            </a:custGeom>
            <a:blipFill>
              <a:blip r:embed="rId7"/>
              <a:stretch>
                <a:fillRect l="0" t="-35011" r="0" b="-3501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6872914" y="2679871"/>
            <a:ext cx="5158889" cy="5914366"/>
          </a:xfrm>
          <a:custGeom>
            <a:avLst/>
            <a:gdLst/>
            <a:ahLst/>
            <a:cxnLst/>
            <a:rect r="r" b="b" t="t" l="l"/>
            <a:pathLst>
              <a:path h="5914366" w="5158889">
                <a:moveTo>
                  <a:pt x="0" y="0"/>
                </a:moveTo>
                <a:lnTo>
                  <a:pt x="5158889" y="0"/>
                </a:lnTo>
                <a:lnTo>
                  <a:pt x="5158889" y="5914366"/>
                </a:lnTo>
                <a:lnTo>
                  <a:pt x="0" y="59143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8220" r="0" b="-2684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682" y="3003781"/>
            <a:ext cx="5616121" cy="3741741"/>
          </a:xfrm>
          <a:custGeom>
            <a:avLst/>
            <a:gdLst/>
            <a:ahLst/>
            <a:cxnLst/>
            <a:rect r="r" b="b" t="t" l="l"/>
            <a:pathLst>
              <a:path h="3741741" w="5616121">
                <a:moveTo>
                  <a:pt x="0" y="0"/>
                </a:moveTo>
                <a:lnTo>
                  <a:pt x="5616121" y="0"/>
                </a:lnTo>
                <a:lnTo>
                  <a:pt x="5616121" y="3741741"/>
                </a:lnTo>
                <a:lnTo>
                  <a:pt x="0" y="3741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8682" y="6820414"/>
            <a:ext cx="5757167" cy="3220905"/>
          </a:xfrm>
          <a:custGeom>
            <a:avLst/>
            <a:gdLst/>
            <a:ahLst/>
            <a:cxnLst/>
            <a:rect r="r" b="b" t="t" l="l"/>
            <a:pathLst>
              <a:path h="3220905" w="5757167">
                <a:moveTo>
                  <a:pt x="0" y="0"/>
                </a:moveTo>
                <a:lnTo>
                  <a:pt x="5757167" y="0"/>
                </a:lnTo>
                <a:lnTo>
                  <a:pt x="5757167" y="3220905"/>
                </a:lnTo>
                <a:lnTo>
                  <a:pt x="0" y="3220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9664" r="0" b="-966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72914" y="-65213"/>
            <a:ext cx="5288779" cy="2674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81"/>
              </a:lnSpc>
            </a:pPr>
            <a:r>
              <a:rPr lang="en-US" sz="5057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QUEM SOU EU E O QUE GOSTO DE FAZER NOS MEUS DIAS DE LAZER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744FA1">
                <a:alpha val="100000"/>
              </a:srgbClr>
            </a:gs>
            <a:gs pos="100000">
              <a:srgbClr val="D24F9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1554" y="2854893"/>
            <a:ext cx="6212161" cy="4359842"/>
            <a:chOff x="0" y="0"/>
            <a:chExt cx="707205" cy="496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7205" cy="496333"/>
            </a:xfrm>
            <a:custGeom>
              <a:avLst/>
              <a:gdLst/>
              <a:ahLst/>
              <a:cxnLst/>
              <a:rect r="r" b="b" t="t" l="l"/>
              <a:pathLst>
                <a:path h="496333" w="707205">
                  <a:moveTo>
                    <a:pt x="0" y="0"/>
                  </a:moveTo>
                  <a:lnTo>
                    <a:pt x="707205" y="0"/>
                  </a:lnTo>
                  <a:lnTo>
                    <a:pt x="707205" y="496333"/>
                  </a:lnTo>
                  <a:lnTo>
                    <a:pt x="0" y="496333"/>
                  </a:lnTo>
                  <a:close/>
                </a:path>
              </a:pathLst>
            </a:custGeom>
            <a:blipFill>
              <a:blip r:embed="rId2"/>
              <a:stretch>
                <a:fillRect l="0" t="-21242" r="0" b="-21242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44430" y="2854893"/>
            <a:ext cx="7752409" cy="4359842"/>
            <a:chOff x="0" y="0"/>
            <a:chExt cx="693508" cy="3900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3508" cy="390019"/>
            </a:xfrm>
            <a:custGeom>
              <a:avLst/>
              <a:gdLst/>
              <a:ahLst/>
              <a:cxnLst/>
              <a:rect r="r" b="b" t="t" l="l"/>
              <a:pathLst>
                <a:path h="390019" w="693508">
                  <a:moveTo>
                    <a:pt x="0" y="0"/>
                  </a:moveTo>
                  <a:lnTo>
                    <a:pt x="693508" y="0"/>
                  </a:lnTo>
                  <a:lnTo>
                    <a:pt x="693508" y="390019"/>
                  </a:lnTo>
                  <a:lnTo>
                    <a:pt x="0" y="390019"/>
                  </a:lnTo>
                  <a:close/>
                </a:path>
              </a:pathLst>
            </a:custGeom>
            <a:blipFill>
              <a:blip r:embed="rId3"/>
              <a:stretch>
                <a:fillRect l="0" t="-1121" r="0" b="-112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22785" y="331045"/>
            <a:ext cx="4883963" cy="2523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2"/>
              </a:lnSpc>
            </a:pPr>
            <a:r>
              <a:rPr lang="en-US" sz="7180">
                <a:solidFill>
                  <a:srgbClr val="FFFFFF"/>
                </a:solidFill>
                <a:latin typeface="BP Imperial Bold Italics"/>
                <a:ea typeface="BP Imperial Bold Italics"/>
                <a:cs typeface="BP Imperial Bold Italics"/>
                <a:sym typeface="BP Imperial Bold Italics"/>
              </a:rPr>
              <a:t>O QUE PRETENDO PARA O FUTURO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DAGNUSKG4Q8</dc:identifier>
  <dcterms:modified xsi:type="dcterms:W3CDTF">2011-08-01T06:04:30Z</dcterms:modified>
  <cp:revision>1</cp:revision>
  <dc:title>Nos apresentando</dc:title>
</cp:coreProperties>
</file>